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20" r:id="rId2"/>
    <p:sldId id="321" r:id="rId3"/>
    <p:sldId id="323" r:id="rId4"/>
    <p:sldId id="326" r:id="rId5"/>
    <p:sldId id="319" r:id="rId6"/>
    <p:sldId id="327" r:id="rId7"/>
    <p:sldId id="328" r:id="rId8"/>
    <p:sldId id="281" r:id="rId9"/>
    <p:sldId id="262" r:id="rId10"/>
    <p:sldId id="293" r:id="rId11"/>
    <p:sldId id="294" r:id="rId12"/>
    <p:sldId id="330" r:id="rId13"/>
    <p:sldId id="335" r:id="rId14"/>
    <p:sldId id="33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8" autoAdjust="0"/>
  </p:normalViewPr>
  <p:slideViewPr>
    <p:cSldViewPr>
      <p:cViewPr>
        <p:scale>
          <a:sx n="77" d="100"/>
          <a:sy n="77" d="100"/>
        </p:scale>
        <p:origin x="-94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59268-1AE1-4798-9A57-D466DD23A02C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7DC0-662A-4F99-A6B2-01F103351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6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7DC0-662A-4F99-A6B2-01F103351D2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7DC0-662A-4F99-A6B2-01F103351D2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7B0C-5759-49AF-B7DA-7D9C71F7CB41}" type="datetime1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58C-2590-4043-AADE-DD5ECA05A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37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CFAE-6D44-4F76-AF0C-3A90255304B8}" type="datetime1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58C-2590-4043-AADE-DD5ECA05A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37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A645-1FE2-43C3-BC30-866CC2DA84A5}" type="datetime1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58C-2590-4043-AADE-DD5ECA05A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37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941C-F5D0-445D-975E-8B97B7E37BC5}" type="datetime1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58C-2590-4043-AADE-DD5ECA05A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37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C790-92C9-4754-9013-FB60C1078E5C}" type="datetime1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58C-2590-4043-AADE-DD5ECA05A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37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D9AB-BDFC-4D60-8DED-4C5D164AE045}" type="datetime1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58C-2590-4043-AADE-DD5ECA05A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37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6F2E-504C-4E8C-BF61-404C0BF47B28}" type="datetime1">
              <a:rPr lang="ru-RU" smtClean="0"/>
              <a:pPr/>
              <a:t>28.02.2021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58C-2590-4043-AADE-DD5ECA05A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37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1B40-F237-4A66-90C6-1C3AD69D6F2D}" type="datetime1">
              <a:rPr lang="ru-RU" smtClean="0"/>
              <a:pPr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58C-2590-4043-AADE-DD5ECA05A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37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E336-9683-4C6E-82CE-82CE4D970CD3}" type="datetime1">
              <a:rPr lang="ru-RU" smtClean="0"/>
              <a:pPr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58C-2590-4043-AADE-DD5ECA05A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37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7075-7BC3-424A-A427-F4D7529AEFC7}" type="datetime1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58C-2590-4043-AADE-DD5ECA05A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37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2D7F-E61C-45C2-B44A-5161429BF6E0}" type="datetime1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58C-2590-4043-AADE-DD5ECA05A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37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482B0-D1A3-46DD-A915-74BD6BA66538}" type="datetime1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F58C-2590-4043-AADE-DD5ECA05A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2370">
    <p:wheel spokes="8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27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>
                <a:latin typeface="Times New Roman" pitchFamily="18" charset="0"/>
                <a:cs typeface="Times New Roman" pitchFamily="18" charset="0"/>
              </a:rPr>
            </a:br>
            <a:r>
              <a:rPr lang="ru-RU" sz="2700" b="1" smtClean="0">
                <a:latin typeface="Times New Roman" pitchFamily="18" charset="0"/>
                <a:cs typeface="Times New Roman" pitchFamily="18" charset="0"/>
              </a:rPr>
              <a:t>МБОУ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 "Школа №58 имени Героя Российской Федерации</a:t>
            </a:r>
            <a:r>
              <a:rPr lang="ru-RU" sz="27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гвардии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капитана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Орлова Сергея Николаевича"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altLang="ru-RU" sz="1600" dirty="0"/>
              <a:t/>
            </a:r>
            <a:br>
              <a:rPr lang="ru-RU" alt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Я ПОМНЮ!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  Я ГОРЖУСЬ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marL="0" indent="0">
              <a:buNone/>
            </a:pPr>
            <a:endParaRPr lang="ru-RU" altLang="ru-RU" b="1" dirty="0" smtClean="0"/>
          </a:p>
          <a:p>
            <a:pPr marL="0" indent="0">
              <a:buNone/>
            </a:pPr>
            <a:r>
              <a:rPr lang="en-US" altLang="ru-RU" b="1" dirty="0" smtClean="0"/>
              <a:t>          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Авторы: </a:t>
            </a:r>
          </a:p>
          <a:p>
            <a:pPr marL="0" indent="0">
              <a:buNone/>
            </a:pP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ченики 8Г класса</a:t>
            </a:r>
          </a:p>
          <a:p>
            <a:pPr marL="0" indent="0">
              <a:buNone/>
            </a:pPr>
            <a:endParaRPr lang="ru-RU" b="1" dirty="0" smtClean="0">
              <a:latin typeface="Wooden Ship Decorated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58C-2590-4043-AADE-DD5ECA05A6AC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5" name="Рисунок 4" descr="548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785938"/>
            <a:ext cx="3295650" cy="4271962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568671"/>
      </p:ext>
    </p:extLst>
  </p:cSld>
  <p:clrMapOvr>
    <a:masterClrMapping/>
  </p:clrMapOvr>
  <p:transition advClick="0" advTm="1237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Светулька\Desktop\фото тыл\trywennikam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848872" cy="5212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1085835"/>
            <a:ext cx="7848872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Труженикам тыла посвящается!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этим людям мы победили!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6216" y="1988840"/>
            <a:ext cx="2043765" cy="3693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 г.Омск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58C-2590-4043-AADE-DD5ECA05A6A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9" name="Заголовок 6"/>
          <p:cNvSpPr>
            <a:spLocks noGrp="1"/>
          </p:cNvSpPr>
          <p:nvPr>
            <p:ph type="title"/>
          </p:nvPr>
        </p:nvSpPr>
        <p:spPr>
          <a:xfrm>
            <a:off x="457200" y="307737"/>
            <a:ext cx="8229600" cy="706090"/>
          </a:xfrm>
        </p:spPr>
        <p:txBody>
          <a:bodyPr>
            <a:noAutofit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Их подвиг не забыт!</a:t>
            </a:r>
          </a:p>
        </p:txBody>
      </p:sp>
    </p:spTree>
  </p:cSld>
  <p:clrMapOvr>
    <a:masterClrMapping/>
  </p:clrMapOvr>
  <p:transition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Светулька\Desktop\фото тыл\51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268" y="1390569"/>
            <a:ext cx="3854393" cy="4992504"/>
          </a:xfrm>
          <a:prstGeom prst="rect">
            <a:avLst/>
          </a:prstGeom>
          <a:noFill/>
        </p:spPr>
      </p:pic>
      <p:pic>
        <p:nvPicPr>
          <p:cNvPr id="3" name="Picture 2" descr="C:\Users\Светулька\Desktop\фото тыл\800px-Памятник_труженикам_тыла_(Тюмень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4664" y="155086"/>
            <a:ext cx="5077072" cy="49948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67013" y="5987018"/>
            <a:ext cx="2459648" cy="36933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 г.Кострома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22172" y="4780575"/>
            <a:ext cx="2293769" cy="36933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 г.Тюмень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58C-2590-4043-AADE-DD5ECA05A6A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advClick="0" advTm="6000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58C-2590-4043-AADE-DD5ECA05A6AC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918012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МЫ ПОМНИМ!!!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38055"/>
      </p:ext>
    </p:extLst>
  </p:cSld>
  <p:clrMapOvr>
    <a:masterClrMapping/>
  </p:clrMapOvr>
  <p:transition advClick="0" advTm="12370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50800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572" y="3683947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FFFFFF"/>
                </a:solidFill>
                <a:latin typeface="Arial" charset="0"/>
              </a:rPr>
              <a:t>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i="1" dirty="0">
              <a:solidFill>
                <a:srgbClr val="FFFFFF"/>
              </a:solidFill>
              <a:latin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i="1" dirty="0" smtClean="0">
              <a:solidFill>
                <a:srgbClr val="FFFFFF"/>
              </a:solidFill>
              <a:latin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Мы гордимся!!!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000">
        <p:split orient="vert"/>
      </p:transition>
    </mc:Choice>
    <mc:Fallback xmlns="">
      <p:transition spd="slow" advClick="0" advTm="1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1143000"/>
          </a:xfrm>
        </p:spPr>
        <p:txBody>
          <a:bodyPr/>
          <a:lstStyle/>
          <a:p>
            <a:endParaRPr lang="ru-RU" altLang="ru-RU" sz="6000" b="1" i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1166843"/>
            <a:ext cx="49685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Война. Страшней нет ничего на свете,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«Для фронта всё!» – девиз страны таков,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Трудились все: и взрослые, и дети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полях и у мартенов, у станков.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Всё отдавали фронту для победы,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Тыл только крохи оставлял себе,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Терпели стойко тяжести и беды,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Чтоб быстро одолеть врага в борьбе.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Фронтовикам в день майский честь и слава!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их груди сверкают ордена,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 тыл в победу сил вложил немало.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Фронт трудовой! Была им вся страна!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(А.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Болутенко</a:t>
            </a:r>
            <a:r>
              <a:rPr lang="ru-RU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6324324"/>
      </p:ext>
    </p:extLst>
  </p:cSld>
  <p:clrMapOvr>
    <a:masterClrMapping/>
  </p:clrMapOvr>
  <p:transition advClick="0" advTm="1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1124744"/>
            <a:ext cx="423515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подвиг тружеников тыла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Documents and Settings\UserXP\Рабочий стол\zast_2.jpg">
            <a:extLst>
              <a:ext uri="{FF2B5EF4-FFF2-40B4-BE49-F238E27FC236}">
                <a16:creationId xmlns:a16="http://schemas.microsoft.com/office/drawing/2014/main" xmlns="" id="{7555B457-A48D-4E23-ABA3-4E59F582E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84495"/>
            <a:ext cx="4004762" cy="5593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3571425"/>
      </p:ext>
    </p:extLst>
  </p:cSld>
  <p:clrMapOvr>
    <a:masterClrMapping/>
  </p:clrMapOvr>
  <p:transition advClick="0"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улька\Desktop\фото тыл\pla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323" y="1304764"/>
            <a:ext cx="3075676" cy="4248472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58C-2590-4043-AADE-DD5ECA05A6A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1785059-40E8-4796-A4AF-72A098BE2EDB}"/>
              </a:ext>
            </a:extLst>
          </p:cNvPr>
          <p:cNvSpPr/>
          <p:nvPr/>
        </p:nvSpPr>
        <p:spPr>
          <a:xfrm>
            <a:off x="354360" y="206202"/>
            <a:ext cx="84352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Тыл – это половина Победы, даже больше.</a:t>
            </a:r>
            <a:b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Маршал  Г.К. Жуков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7F5CF87-C20B-48F4-BA93-73A558ED9B2B}"/>
              </a:ext>
            </a:extLst>
          </p:cNvPr>
          <p:cNvSpPr/>
          <p:nvPr/>
        </p:nvSpPr>
        <p:spPr>
          <a:xfrm>
            <a:off x="3418999" y="1304764"/>
            <a:ext cx="5473481" cy="5380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День Победы был бы невозможен без  героического вклада тех, кто работал в тылу. Труженики тыла относятся к поколению победителей. Это они в годы войны одержали Победу над фашизмом в тылу: строили оборонительные укрепления, выпускали танки, самолеты, оружие, боеприпасы, выращивали хлеб, одевали и кормили армию. Они работали по 16-18 часов в сутки, без выходных и отпусков. Так продолжалось долгих четыре года, в течение которых войска в достаточной мере получали продовольствие, обмундирование и все, что было необходимо. Люди, совершившие беспримерный подвиг в тылу, справедливо приравниваются в своем подвиге к  воинам-победителям!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27959"/>
      </p:ext>
    </p:extLst>
  </p:cSld>
  <p:clrMapOvr>
    <a:masterClrMapping/>
  </p:clrMapOvr>
  <p:transition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25062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вас , о тружениках тыла,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час Победы приближал.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родная не забыла.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должное за все воздав!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://newsprom.ru/i/n/513/238513/tn_238513_125aa3d8867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338364" cy="323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60" y="3017389"/>
            <a:ext cx="4228728" cy="321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304305"/>
      </p:ext>
    </p:extLst>
  </p:cSld>
  <p:clrMapOvr>
    <a:masterClrMapping/>
  </p:clrMapOvr>
  <p:transition advClick="0" advTm="1237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58C-2590-4043-AADE-DD5ECA05A6AC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Picture 2" descr="C:\Users\Марина\Downloads\20210226_1557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7567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037025"/>
      </p:ext>
    </p:extLst>
  </p:cSld>
  <p:clrMapOvr>
    <a:masterClrMapping/>
  </p:clrMapOvr>
  <p:transition advClick="0" advTm="12370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260648"/>
            <a:ext cx="3008313" cy="4602163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8773814" cy="6336704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2400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23 февраля 2021 года мы с  ребятами посетили труженика тыла  великой Отечественной войны-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Селявского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Ивана Архиповича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/>
          </a:p>
          <a:p>
            <a:pPr marL="137160" indent="0">
              <a:buNone/>
            </a:pPr>
            <a:r>
              <a:rPr lang="ru-RU" sz="2400" dirty="0" smtClean="0"/>
              <a:t> Многое </a:t>
            </a:r>
            <a:r>
              <a:rPr lang="ru-RU" sz="2400" dirty="0"/>
              <a:t>на своем веку повидал </a:t>
            </a:r>
            <a:r>
              <a:rPr lang="ru-RU" sz="2400" dirty="0" err="1"/>
              <a:t>Селявский</a:t>
            </a:r>
            <a:r>
              <a:rPr lang="ru-RU" sz="2400" dirty="0"/>
              <a:t> Иван Архипович </a:t>
            </a:r>
            <a:r>
              <a:rPr lang="ru-RU" sz="2400" dirty="0" smtClean="0"/>
              <a:t>Нелегка </a:t>
            </a:r>
            <a:r>
              <a:rPr lang="ru-RU" sz="2400" dirty="0"/>
              <a:t>деревенская жизнь, </a:t>
            </a:r>
            <a:r>
              <a:rPr lang="ru-RU" sz="2400" dirty="0" smtClean="0"/>
              <a:t> особенно </a:t>
            </a:r>
            <a:r>
              <a:rPr lang="ru-RU" sz="2400" dirty="0"/>
              <a:t>тяжело </a:t>
            </a:r>
            <a:r>
              <a:rPr lang="ru-RU" sz="2400" dirty="0" smtClean="0"/>
              <a:t>приходилось </a:t>
            </a:r>
            <a:r>
              <a:rPr lang="ru-RU" sz="2400" dirty="0"/>
              <a:t>в </a:t>
            </a:r>
            <a:r>
              <a:rPr lang="ru-RU" sz="2400" dirty="0" smtClean="0"/>
              <a:t>военные годы</a:t>
            </a:r>
            <a:r>
              <a:rPr lang="ru-RU" sz="2400" dirty="0"/>
              <a:t>. С болью в </a:t>
            </a:r>
            <a:r>
              <a:rPr lang="ru-RU" sz="2400" dirty="0" smtClean="0"/>
              <a:t>голосе и со слезами  на глазах труженик тыла </a:t>
            </a:r>
            <a:r>
              <a:rPr lang="ru-RU" sz="2400" dirty="0"/>
              <a:t>рассказывает о своем детстве и юности</a:t>
            </a:r>
            <a:r>
              <a:rPr lang="ru-RU" sz="2400" dirty="0" smtClean="0"/>
              <a:t>.</a:t>
            </a:r>
          </a:p>
          <a:p>
            <a:pPr marL="137160" indent="0">
              <a:buNone/>
            </a:pPr>
            <a:r>
              <a:rPr lang="ru-RU" sz="2400" dirty="0"/>
              <a:t>	Большая крестьянская семья – </a:t>
            </a:r>
            <a:r>
              <a:rPr lang="ru-RU" sz="2400" dirty="0" smtClean="0"/>
              <a:t>пятеро детей и </a:t>
            </a:r>
            <a:r>
              <a:rPr lang="ru-RU" sz="2400" dirty="0"/>
              <a:t>папа с </a:t>
            </a:r>
            <a:r>
              <a:rPr lang="ru-RU" sz="2400" dirty="0" smtClean="0"/>
              <a:t>мамой. </a:t>
            </a:r>
            <a:r>
              <a:rPr lang="ru-RU" sz="2400" dirty="0"/>
              <a:t>Все жили в тесной </a:t>
            </a:r>
            <a:r>
              <a:rPr lang="ru-RU" sz="2400" dirty="0" err="1" smtClean="0"/>
              <a:t>хатёнке</a:t>
            </a:r>
            <a:r>
              <a:rPr lang="ru-RU" sz="2400" dirty="0" smtClean="0"/>
              <a:t>. Ели </a:t>
            </a:r>
            <a:r>
              <a:rPr lang="ru-RU" sz="2400" dirty="0"/>
              <a:t>из одного чугунка, делили меж собой картошку, на десерт лакомились сахарной свеклой. </a:t>
            </a:r>
            <a:r>
              <a:rPr lang="ru-RU" sz="2400" dirty="0" smtClean="0"/>
              <a:t>– «Порежем </a:t>
            </a:r>
            <a:r>
              <a:rPr lang="ru-RU" sz="2400" dirty="0"/>
              <a:t>ее кубиками, да запечем – вот вам и конфеты! До войны мы бед не знали! Хорошо жили, а вот, когда отца забрали на фронт, стало гораздо </a:t>
            </a:r>
            <a:r>
              <a:rPr lang="ru-RU" sz="2400" dirty="0" smtClean="0"/>
              <a:t>тяжелей.</a:t>
            </a:r>
          </a:p>
          <a:p>
            <a:pPr marL="0" indent="0">
              <a:buNone/>
            </a:pPr>
            <a:endParaRPr lang="ru-RU" sz="2400" dirty="0"/>
          </a:p>
          <a:p>
            <a:pPr marL="137160" indent="0">
              <a:buNone/>
            </a:pPr>
            <a:endParaRPr lang="ru-RU" sz="2400" dirty="0" smtClean="0"/>
          </a:p>
          <a:p>
            <a:pPr marL="13716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547581"/>
      </p:ext>
    </p:extLst>
  </p:cSld>
  <p:clrMapOvr>
    <a:masterClrMapping/>
  </p:clrMapOvr>
  <p:transition advClick="0" advTm="1237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/>
              <a:t>В </a:t>
            </a:r>
            <a:r>
              <a:rPr lang="ru-RU" sz="2800" b="1" dirty="0" smtClean="0"/>
              <a:t>1941 </a:t>
            </a:r>
            <a:r>
              <a:rPr lang="ru-RU" sz="2800" b="1" dirty="0"/>
              <a:t>году  все жители </a:t>
            </a:r>
            <a:r>
              <a:rPr lang="ru-RU" sz="2800" b="1" dirty="0" smtClean="0"/>
              <a:t> </a:t>
            </a:r>
            <a:r>
              <a:rPr lang="ru-RU" sz="2800" b="1" dirty="0"/>
              <a:t>выходили рыть окопы для </a:t>
            </a:r>
            <a:r>
              <a:rPr lang="ru-RU" sz="2800" b="1" dirty="0" smtClean="0"/>
              <a:t>обороны города Тула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58C-2590-4043-AADE-DD5ECA05A6AC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Объект 4" descr="https://avatars.mds.yandex.net/get-pdb/875592/78c39033-3063-4911-91fd-5f67605b29c0/s1200"/>
          <p:cNvPicPr>
            <a:picLocks noGr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78497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045605"/>
      </p:ext>
    </p:extLst>
  </p:cSld>
  <p:clrMapOvr>
    <a:masterClrMapping/>
  </p:clrMapOvr>
  <p:transition advClick="0" advTm="12370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32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698" name="Picture 2" descr="C:\Users\Светулька\Desktop\фото тыл\0009-008-Tyl-v-gody-V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88" y="1176859"/>
            <a:ext cx="8801100" cy="55446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3388" y="1176859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Тысячу гектаров скошенного хлеба, тысячи связанных снопов, тысячи тонн намолоченного зерна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58C-2590-4043-AADE-DD5ECA05A6A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580B918-80CB-4833-8CF2-EA61CABF0CF8}"/>
              </a:ext>
            </a:extLst>
          </p:cNvPr>
          <p:cNvSpPr/>
          <p:nvPr/>
        </p:nvSpPr>
        <p:spPr>
          <a:xfrm>
            <a:off x="1600994" y="136525"/>
            <a:ext cx="5942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Крестьяне фронту</a:t>
            </a:r>
          </a:p>
        </p:txBody>
      </p:sp>
    </p:spTree>
  </p:cSld>
  <p:clrMapOvr>
    <a:masterClrMapping/>
  </p:clrMapOvr>
  <p:transition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75240" cy="724942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Неимоверное напряжение сил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крестьянства позволило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обеспечить армию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продовольствием, а военную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промышленность — сырьем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326" y="2780928"/>
            <a:ext cx="5830886" cy="3848472"/>
          </a:xfrm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5285" y="836712"/>
            <a:ext cx="3053168" cy="451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351</Words>
  <Application>Microsoft Office PowerPoint</Application>
  <PresentationFormat>Экран (4:3)</PresentationFormat>
  <Paragraphs>55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МБОУ "Школа №58 имени Героя Российской Федерации,  гвардии капитана Орлова Сергея Николаевича"  </vt:lpstr>
      <vt:lpstr>Презентация PowerPoint</vt:lpstr>
      <vt:lpstr>Презентация PowerPoint</vt:lpstr>
      <vt:lpstr>О вас , о тружениках тыла, Кто час Победы приближал. Страна родная не забыла. Вам должное за все воздав!</vt:lpstr>
      <vt:lpstr>Презентация PowerPoint</vt:lpstr>
      <vt:lpstr>Презентация PowerPoint</vt:lpstr>
      <vt:lpstr>Презентация PowerPoint</vt:lpstr>
      <vt:lpstr>Презентация PowerPoint</vt:lpstr>
      <vt:lpstr>  Неимоверное напряжение сил  крестьянства позволило  обеспечить армию  продовольствием, а военную промышленность — сырьем.  </vt:lpstr>
      <vt:lpstr>Их подвиг не забыт!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Светулька</dc:creator>
  <cp:lastModifiedBy>Марина</cp:lastModifiedBy>
  <cp:revision>119</cp:revision>
  <dcterms:created xsi:type="dcterms:W3CDTF">2014-10-05T11:55:21Z</dcterms:created>
  <dcterms:modified xsi:type="dcterms:W3CDTF">2021-02-28T19:22:30Z</dcterms:modified>
</cp:coreProperties>
</file>